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6" r:id="rId3"/>
    <p:sldMasterId id="2147483748" r:id="rId4"/>
    <p:sldMasterId id="2147483760" r:id="rId5"/>
    <p:sldMasterId id="2147483772" r:id="rId6"/>
  </p:sldMasterIdLst>
  <p:notesMasterIdLst>
    <p:notesMasterId r:id="rId20"/>
  </p:notesMasterIdLst>
  <p:sldIdLst>
    <p:sldId id="278" r:id="rId7"/>
    <p:sldId id="259" r:id="rId8"/>
    <p:sldId id="258" r:id="rId9"/>
    <p:sldId id="279" r:id="rId10"/>
    <p:sldId id="280" r:id="rId11"/>
    <p:sldId id="281" r:id="rId12"/>
    <p:sldId id="282" r:id="rId13"/>
    <p:sldId id="284" r:id="rId14"/>
    <p:sldId id="283" r:id="rId15"/>
    <p:sldId id="285" r:id="rId16"/>
    <p:sldId id="286" r:id="rId17"/>
    <p:sldId id="287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D429-EF4B-4DEE-AD98-010C7341EE1D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C81AF-3C28-47E5-863B-74A9E4F86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6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8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96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5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2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7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4336-D1ED-4E1D-A0EC-CD2868F7E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09370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4D42A-9423-4D61-9326-EA46FA5D37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421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28EC-D7BA-4207-B239-0228F66D21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13233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F41F-595E-470A-A87C-C05363F4B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8191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D7E6-EE76-4DB3-BD0A-2F59C349B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6353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4A9C-A9CC-4FA5-8965-04ADE02E87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8691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BB2-D70A-4BC8-86D1-F77978BDC3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169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0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73F1-6138-414D-AE8F-6131A5A15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874210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6495-FF2F-4DCD-9645-15605B373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0055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91AD-276A-4DD6-9617-5402A7919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8066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D0C1-53D3-41C5-AC5E-0FCD8F59B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08816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4336-D1ED-4E1D-A0EC-CD2868F7E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5276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4D42A-9423-4D61-9326-EA46FA5D37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4113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28EC-D7BA-4207-B239-0228F66D21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80852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F41F-595E-470A-A87C-C05363F4B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9144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D7E6-EE76-4DB3-BD0A-2F59C349B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5912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4A9C-A9CC-4FA5-8965-04ADE02E87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7608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BB2-D70A-4BC8-86D1-F77978BDC3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75000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73F1-6138-414D-AE8F-6131A5A15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3999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6495-FF2F-4DCD-9645-15605B373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5038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91AD-276A-4DD6-9617-5402A7919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0088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D0C1-53D3-41C5-AC5E-0FCD8F59B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2731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4336-D1ED-4E1D-A0EC-CD2868F7E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02052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4D42A-9423-4D61-9326-EA46FA5D37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164833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28EC-D7BA-4207-B239-0228F66D21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04376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F41F-595E-470A-A87C-C05363F4B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921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D7E6-EE76-4DB3-BD0A-2F59C349B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2550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5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4A9C-A9CC-4FA5-8965-04ADE02E87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0775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BB2-D70A-4BC8-86D1-F77978BDC3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4986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73F1-6138-414D-AE8F-6131A5A15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0449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6495-FF2F-4DCD-9645-15605B373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65662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91AD-276A-4DD6-9617-5402A7919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708324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D0C1-53D3-41C5-AC5E-0FCD8F59B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64162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14336-D1ED-4E1D-A0EC-CD2868F7EC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112384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4D42A-9423-4D61-9326-EA46FA5D37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03628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628EC-D7BA-4207-B239-0228F66D21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531390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F41F-595E-470A-A87C-C05363F4BF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42217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0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D7E6-EE76-4DB3-BD0A-2F59C349B6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969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34A9C-A9CC-4FA5-8965-04ADE02E87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94877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BB2-D70A-4BC8-86D1-F77978BDC3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91021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73F1-6138-414D-AE8F-6131A5A150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21414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6495-FF2F-4DCD-9645-15605B373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89219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91AD-276A-4DD6-9617-5402A7919A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30738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D0C1-53D3-41C5-AC5E-0FCD8F59B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09159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4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7698-3AEB-4F07-8217-B01B06A929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ECC69-788F-44EB-ADEF-3C875E13F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3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57CB8-B380-4710-9371-021491E178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7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57CB8-B380-4710-9371-021491E178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5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57CB8-B380-4710-9371-021491E178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57CB8-B380-4710-9371-021491E1780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1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../Brucke%20Books/Wrappers%20Wanted/Wrappers%20Wanted%20Lesson%20Plan.docx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source=images&amp;cd=&amp;cad=rja&amp;docid=syPvMMzrIjezzM&amp;tbnid=AeK77hY4v8AS9M&amp;ved=0CAgQjRw&amp;url=http://imgarcade.com/1/shoe-print-clipart/&amp;ei=DZ4QU9r4D-Gs0QHVmYGgBQ&amp;psig=AFQjCNGXEMObIXIg5yY82kDWDwm3Q2g5Vw&amp;ust=1393684365332506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hyperlink" Target="Book%20Presentations/Cinder%20Edna/Cinder%20Edna.noteboo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dImage" descr="http://ecx.images-amazon.com/images/I/510CY9N9tkL._SS50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rodImage" descr="http://ecx.images-amazon.com/images/I/510CY9N9tkL._SS50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rodImage" descr="http://ecx.images-amazon.com/images/I/510CY9N9tkL._SS50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524000" y="2590800"/>
            <a:ext cx="9144000" cy="9906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Literature with Mathematics</a:t>
            </a:r>
            <a:r>
              <a:rPr lang="en-US" sz="3600" kern="0" dirty="0">
                <a:solidFill>
                  <a:srgbClr val="000000"/>
                </a:solidFill>
              </a:rPr>
              <a:t>	</a:t>
            </a:r>
            <a:endParaRPr lang="en-US" sz="3600" kern="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0" y="31242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Involving Children’s Literature in Middle Grades Math Classes</a:t>
            </a:r>
            <a:endParaRPr lang="en-US" sz="20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0" y="3581401"/>
            <a:ext cx="9144000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 Candice Brucke  </a:t>
            </a:r>
            <a:br>
              <a:rPr lang="en-US" sz="2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District of Oconee County –West-Oak Middle School</a:t>
            </a:r>
            <a:endParaRPr lang="en-US" sz="2000" b="1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rodImage" descr="http://ecx.images-amazon.com/images/I/510CY9N9tkL._SS50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rodImage" descr="http://ecx.images-amazon.com/images/I/510CY9N9tkL._SS50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rodImage" descr="http://ecx.images-amazon.com/images/I/510CY9N9tkL._SS50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19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72544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 phantom tollbo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3" y="146132"/>
            <a:ext cx="4455946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3894" y="2101516"/>
            <a:ext cx="6609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*Integers</a:t>
            </a:r>
          </a:p>
          <a:p>
            <a:r>
              <a:rPr lang="en-US" sz="3200" dirty="0" smtClean="0"/>
              <a:t>*Graphing in the coordinate plane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525118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048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Solving/Writing Equations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762001"/>
            <a:ext cx="746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1" y="648866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CC00"/>
                </a:solidFill>
                <a:latin typeface="KG Ten Thousand Reasons" pitchFamily="2" charset="0"/>
              </a:rPr>
              <a:t>(6.EE.1)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527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literaryfusions.com/sj/wp-content/uploads/2015/09/crayons-came-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0"/>
            <a:ext cx="91744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</a:rPr>
              <a:t>Solving Logic Problems Using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5543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5062" y="514442"/>
            <a:ext cx="4081875" cy="417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4036844" y="735749"/>
            <a:ext cx="4343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Thanks, </a:t>
            </a:r>
            <a:r>
              <a:rPr lang="en-US" sz="48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48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y’all</a:t>
            </a:r>
            <a:r>
              <a:rPr lang="en-US" sz="48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2D2D8A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en-US" sz="48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2D2D8A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062" y="4932187"/>
            <a:ext cx="2852175" cy="1485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8544" y="4946600"/>
            <a:ext cx="192839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To check out my Teachers Pay Teachers site for free lesson plans!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482546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20000" r="20371" b="22050"/>
          <a:stretch/>
        </p:blipFill>
        <p:spPr>
          <a:xfrm>
            <a:off x="7220968" y="-93792"/>
            <a:ext cx="2369039" cy="2574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Who is this CANDICE BRUCKE?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08 Overcomer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5410" y="3888748"/>
            <a:ext cx="487363" cy="487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6000" y="229856"/>
            <a:ext cx="25400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3333"/>
          <a:stretch/>
        </p:blipFill>
        <p:spPr>
          <a:xfrm>
            <a:off x="3276601" y="-49544"/>
            <a:ext cx="1963167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6"/>
          <a:stretch/>
        </p:blipFill>
        <p:spPr>
          <a:xfrm>
            <a:off x="5181601" y="-54244"/>
            <a:ext cx="2226859" cy="254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8889" r="32499" b="28889"/>
          <a:stretch/>
        </p:blipFill>
        <p:spPr>
          <a:xfrm>
            <a:off x="3701894" y="3261567"/>
            <a:ext cx="5137407" cy="3596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0267" r="8519"/>
          <a:stretch/>
        </p:blipFill>
        <p:spPr>
          <a:xfrm>
            <a:off x="1524001" y="3276601"/>
            <a:ext cx="2493635" cy="3596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488" y="3261318"/>
            <a:ext cx="2697512" cy="35966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 b="12102"/>
          <a:stretch/>
        </p:blipFill>
        <p:spPr>
          <a:xfrm rot="5400000">
            <a:off x="8707839" y="484641"/>
            <a:ext cx="2583924" cy="140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7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eachers pay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72" y="182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80" y="5221606"/>
            <a:ext cx="5517983" cy="22390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4163" y="18200"/>
            <a:ext cx="223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Cinder Edna and Box Plot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8879" y="976778"/>
            <a:ext cx="2296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The Day the Crayons </a:t>
            </a:r>
            <a:r>
              <a:rPr lang="en-US" sz="2000" dirty="0" smtClean="0">
                <a:solidFill>
                  <a:srgbClr val="FF0000"/>
                </a:solidFill>
              </a:rPr>
              <a:t>Came Home Lesson </a:t>
            </a:r>
            <a:r>
              <a:rPr lang="en-US" sz="2000" dirty="0">
                <a:solidFill>
                  <a:srgbClr val="FF0000"/>
                </a:solidFill>
              </a:rPr>
              <a:t>&amp;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1534" y="989049"/>
            <a:ext cx="222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Math of  a Princess Story &amp;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5995" y="78113"/>
            <a:ext cx="2284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Wrappers Wanted Book &amp;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5995" y="2050878"/>
            <a:ext cx="224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My Full Moon is Square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8880" y="2243133"/>
            <a:ext cx="229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Jim &amp; the Beanstalk Lesson &amp;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4164" y="3578148"/>
            <a:ext cx="9544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100+ books to use in math class FREE on my TPT site!</a:t>
            </a:r>
            <a:endParaRPr lang="en-US" sz="48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79" y="3104143"/>
            <a:ext cx="2292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Giraffe for France Lesson </a:t>
            </a:r>
            <a:r>
              <a:rPr lang="en-US" sz="2000" dirty="0">
                <a:solidFill>
                  <a:srgbClr val="FF0000"/>
                </a:solidFill>
              </a:rPr>
              <a:t>&amp; Activities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95572" y="2985418"/>
            <a:ext cx="261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 Phantom Tollbooth Lesson </a:t>
            </a:r>
            <a:r>
              <a:rPr lang="en-US" sz="2000" dirty="0">
                <a:solidFill>
                  <a:srgbClr val="FF0000"/>
                </a:solidFill>
              </a:rPr>
              <a:t>&amp; Activities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3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0">
        <p:cut/>
      </p:transition>
    </mc:Choice>
    <mc:Fallback xmlns="">
      <p:transition advClick="0" advTm="10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dirty="0">
                <a:solidFill>
                  <a:srgbClr val="FF0000"/>
                </a:solidFill>
              </a:rPr>
              <a:t>TODAY’S OJBECTIVE:</a:t>
            </a:r>
            <a:r>
              <a:rPr lang="en-US" sz="7200" dirty="0">
                <a:solidFill>
                  <a:srgbClr val="000000"/>
                </a:solidFill>
              </a:rPr>
              <a:t/>
            </a:r>
            <a:br>
              <a:rPr lang="en-US" sz="7200" dirty="0">
                <a:solidFill>
                  <a:srgbClr val="000000"/>
                </a:solidFill>
              </a:rPr>
            </a:br>
            <a:r>
              <a:rPr lang="en-US" sz="7200" dirty="0">
                <a:solidFill>
                  <a:srgbClr val="000000"/>
                </a:solidFill>
              </a:rPr>
              <a:t/>
            </a:r>
            <a:br>
              <a:rPr lang="en-US" sz="7200" dirty="0">
                <a:solidFill>
                  <a:srgbClr val="000000"/>
                </a:solidFill>
              </a:rPr>
            </a:br>
            <a:r>
              <a:rPr lang="en-US" sz="5400" b="1" dirty="0">
                <a:solidFill>
                  <a:srgbClr val="000000"/>
                </a:solidFill>
              </a:rPr>
              <a:t>Learn how to incorporate children’s literature in middle grades math classes and implementing the CCSS. </a:t>
            </a:r>
            <a:endParaRPr lang="en-US" sz="7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213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dImage" descr="http://ecx.images-amazon.com/images/I/510CY9N9tkL._SS500_.jpg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638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Surface Area, Area of a Triangle, Area of a Circle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648866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CC00"/>
                </a:solidFill>
                <a:latin typeface="KG Ten Thousand Reasons" pitchFamily="2" charset="0"/>
              </a:rPr>
              <a:t>(6.G.4, 7.G.4)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1241555"/>
            <a:ext cx="3200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Key Vocabulary: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area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 </a:t>
            </a: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triangle Volume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Squared inches Cubic inches Formula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</a:t>
            </a:r>
            <a:endParaRPr lang="en-US" sz="2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036922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78" y="397042"/>
            <a:ext cx="9220722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8696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t3.gstatic.com/images?q=tbn:ANd9GcRYyoV_VoAxqXteV8nEwpP3Ti2Cx3FFlDQitiARJigHNtkdo6z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146">
            <a:off x="8023364" y="4635364"/>
            <a:ext cx="1439744" cy="21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8" name="AutoShape 2" descr="data:image/jpg;base64,/9j/4AAQSkZJRgABAQAAAQABAAD/2wBDAAkGBwgHBgkIBwgKCgkLDRYPDQwMDRsUFRAWIB0iIiAdHx8kKDQsJCYxJx8fLT0tMTU3Ojo6Iys/RD84QzQ5Ojf/2wBDAQoKCg0MDRoPDxo3JR8lNzc3Nzc3Nzc3Nzc3Nzc3Nzc3Nzc3Nzc3Nzc3Nzc3Nzc3Nzc3Nzc3Nzc3Nzc3Nzc3Nzf/wAARCAC+AJMDASIAAhEBAxEB/8QAHAAAAQUBAQEAAAAAAAAAAAAABAACAwUGAQcI/8QAQBAAAgEDAgMGAwYEBAUFAQAAAQIDAAQRBSESMUEGEyJRYXEygZEUQlKhsdEVI2LBBzNy4RZDkvDxJCVjgqLS/8QAGwEAAgMBAQEAAAAAAAAAAAAABAUCAwYBAAf/xAAyEQABAwMCBAMHBAMBAAAAAAABAAIDBBEhEjEFE0FRImGBFCMycaHB8AaRsdEV4fGi/9oADAMBAAIRAxEAPwCF14TkcqYzcqlOeWMVCRv70re2xX0wea6rfnyrhdS3MZ9TRVvaxQ232+8DNCxKwQqcGdhz36IOp60DM5vG4ZMLGp/y4gEUHyAH6nJ9alCxridRwOqVyVz3PLadmq3Umy6ZFwVUMxBweAZx86kjdW5Z22IIwadp1tNdMlpbhGlHEBxMFGF571DGweXjTkFwffmK7LG2zgBspR1ep4bqz1Ha6nJroPOpFtp3tJLqOJmgiOHkyABvjYcz64qGGOWdmSGKSRguSsaliB645UK0EYRXtUJBOoY3RFvFJdXUNvB/mStwL5DzPyGT8qZOiw3U0STiVEcqH4OHONj1PX1ojT3azsZ74NiVybe3I5qx3dvkNvc0BhVwOmNt66S4uI6ff8+6DhkM1Q5wd4BjyJTzLwHYcRPIA4pNIVQFlBJOOEHnUfJyyDjAHCwB3FMlkPgfu2wpOSwwN9quZFezSPzspyzWBcD/AM7qRWZpSjY2AOxztXG8cw4QTjchQTj6UXpltCRLcXruttFgylNmlY/Ci+/6VLJrN2wMVmRY2wGFit8A49X5k+tckPjs0KhlXMToiFyNydh5IDvM7CnZxTe9mnlLyyNIAuA0jZJOfPmfnXGIJIBBI578q5Ncu0j1R9POXtHMsD/PyTwcmng0xRtmnZFdcQBpCIKfxUqZxClUdAXrKbh7wZ607T7L7ffRW3FwhstI34UHxH+3zph2wRzqwteK20HUbwDEtwy2yHyU/F+p+lemkcGXbucD1S3iEzo4dLd3YVbqN2t9emWMKtuo7u3TokY5Y9+f0qujfuwVXxSBj4euc/py3op2VAMnHkPSuxhZsKj/ABsEBB3BJx/epRO0ttpwvaGQxANdYtBumNbPFbQ/aIiY5cmOQnZ8Z4j5jfNKBXa0uGRQrKqvFjOw4gvCRy3DZz6Ubrbq95PFGvDHEfssI/Ci+H9ck08JENNU8a97cTA8IYEhEB3x08R/IVITHQHEbpY/VIxlzk2tb87KCNFtdKlIwDc+HJ5tHGcsfcvgD2NTX2IIPsSZ4YgHuAOckxGSPUDIUDzyaGupncQLGuWWBIsHICFSSTnqDnPzNTwutxrkErgpDJdpI6uRnJfJGQdwK4WX8biOpQ4aW3Oknc7YvsP7U81txXiWEUipDZRlZZW5JgcUj+p4tvXAoC5uUnVorJe6iO3mxHm7cyfTkOWKJjk4VvlnYI86Fct+IS8TKT0zgjfyoJ2aRXLBhGuSd939BU4m2dc7DqpwsBFnbAYHpkqfSrZLm6klleSK1CM8zrjwKBsdxzJGMdajfIiHGMPgA7cjR91i3RbGMjhjb+cR/wAyUDf5LyA9DUJHdW6zMP5kjlINvhxjjf3GQo9STzFUvcZH3dhFU0jomGTfVgBATTmOJbYIyIkjSA4xuyqPLyU/WlGolXxcRIPVsj5Uda2qOryzFo7aEDjKDLEnki+ZPryG9O7qS8buLaGCAMMjwg92BuWaRsnbz29qIdUMc3SBbzVTb073EeIDJ6AHsFyxtlmZjK/dW8IDzyj7q9AP6jyApl/dC8uUMcSxQxLwRRD7ie/UnmafcyC5kgsLEOYBIOHo0rE4LkeZ6DkoqJYBJqAtLU8avP3SSkfEC2AcDnQ7IyBqB/55q+Ooj53MnBBAuB0ATXYAcIqPkK4diVOMqSCQcg49a6K40WOU+Y4OaHDqkATvmlTqVW3C7qUm42qyuj/7BpSEnxzzyMfbiH96r18XvR8wE2gQKDvaXTo/tICVPtkihdVy2+wP2KS8TuHRnzVXGcQrNwkyTHIUeXMAHyxvUfFxSRyqT/MG+OYOMg++xpzSdzFEpXM0Jx3YBy22Mjb2/OoUfguIEgbvHRQQFUkueuAN+WdqYOYRdwHf9vyyodUMY2ztsfvj/aJnd7i6FxKYzMQS5RSvEdssd+ftih3uIbYt/IKAAY4BniON/r61G0gSV3mDRNyVGPIdBmjtLsWv7qGKSCV4WYB0X4nHkPL3pc+fTcOOyIjmpmQ624IXdHsJNWDzSs8NqhwOE4LH6bfLJ8q09t2OsZIG76G5UEfFFHgL/wBTZNaq3torCITXQjjKr4URQFjHkP3rzrtP291W6umTQZpILSJuEutv3hkYc+f3aFgLpZbnASWarmqDhQ9orS50y6FxJPHNbsfFMg4WY8ssueftQrLkMGJ3BBwaubPs1rXaeyFxqM8VhE2CykcRzjnjbAwR+1V2oWcumX8tjcFWaMDEi8mHsaK5jiAXFMeFVDMwOUZEkkxuHILtzABAyeZ5nc0XqUZjj09ceBbCNgfVmYt+f6VGhGFycYoxomvtNhWLxXNgpRoxzeEnII8yOvzrzpS4gu+X9KydjKaSNwHhBP1Ql46wWENsFYyRStLICpAbiUEHPLYbYNOu2+xWa2h3nkVZLsqPPdYx6DYnzzTb7gmd2DjhkVRkb48I/wC8U25ka8uprkjgjbxyZOcHGMAjmNvSr2gPNgNr3VBgIe0k3ac+q7BgpHHZhpry58BYAr3YOxRfU9W8sgedSScNpm0sMz3r5jeeIZ4M7FIwPzah7KZ4WSZVLMYmQ4bBAZSMj1HOlb3TW1qIIQVnmYqzRA8RXA4VXrgnOcddqnynEm35/oKqoa5jruyDbJ2Pz8h2Un8E1AeHuou8H/JE6F/bhzz9Kr98gDPrnpRlxYLaoBJMougwJhjAPdD+phyb0FDsZHdpJjmR2LMfMnnUL2bcm6bUM8z3G5u229rJm/nSp2KVQ1prhFIwO/Sio34OMhS8UqcE0ecFxzBB6Mp3FVykqR9KKQ9DvVANkDU07ZmaXKGS4KuY40knYnCsqFcj+oH4fXmK7HEykSuxWbiDh4zgoenCfSiCBSC5q/ni1gLIeOmIFpHavRWMGp3Mcxe+VbiIgcMgjBYe45/MVdWXaewtICYbclzzIjIOPbG9ZUlvPpjlTCZGGONsA0Nymh2oFDv4Yx/WwVlrutXmtfyFDpC53jXZ32/IVm9TeLT7ENwZhjdA4j5BeL9P3qxZ5IVZUYjiG/qKbDZG9UxNGpjZcMCMgjy/tVtPTulk0jquyQw0kDnE2Ft+qPl7azauHttHjU2ihUa4cEcYBOAF88YyeVDXdne3k63Uzo8uCGOCM7Yq703QIrC3SJIVHkqrsParJbJFQca8R6Z2+vpWli4VSRt8QuViRXTNeHxm1liyssLhJl4W6AkHPzqVHZGR42aOdDlJV2Za0mp20MNrx3KLwncs2Tv9edYLU+0kccohs4453XY8KjC/6jvv6DNLK2kZC73Z9FpqLi4qYiKhvr0KvZphNITc2lu8hGXmUtExPqF2J+VDmJJuES5Kq2e7Vjgn1qouu1F4LqFZra2ghKReGEFSpKAk+vP8hV2l1M8k0Kzl+5fhY8VChxiOkYRNKynm+H9iTZMdG5cJPyp8Ups5GmAYOInCMBko5GAR+ftXXzkniJ+dQSO3nVHMGrOU0lh58Zj2UecqQq8Kg+EdcetMxTxtnPWuV5ztTromJnLaG9k3BpVJjypV3SVZdMQg86lXJprRjmOdOHh2Jqi6iSFNGpI3NPXJ3B2obvTkpH4m22HSi4LaaU7nAPLh3P1o+m4bPUDU0WHmlFbxWmpcPdc9huk5HD/ekqE4658t6sYNMB4WZWbpxNvRtvppkccYwv6U3i4Kxo94/wDZZ6f9SvOIWepVONPuLpxwKFAVcl+m3StFpthHbDIXiaMZz+I8hREoht41UEAcO7Hrj0rH9qO1qaerW9nOv2gDJOclPIe9F8uGmYXNFv5KVSVNTXPDHm/8Bbaa4t4TxXNxDESMqruq5+R51V6rrlnYWzTCaKbC5XhcFVHmSOXl5141bGfULxpLmV5Sx4nLniY+m9W2pxW8lj3LqVC4OEOASOWfOlcvEyDpaLJtFwO7NZKH7SdprzXJXId1hPhUDZmz0/pHpzPWh7WMWsPAMZx4scs+VVZV0mMYBbG6+3n9DV1p1nPcK8txIIbZBmWXh2Qf3byAoN7rLjYXPOkDZWKKi37X9xGGt7RIgv8A8sndrwIPPcZPoKf2ekmbUbsSuW417w5H3i2/60LJe/xScvEhisbONVhj9eEDJ8ztzqw7JRLLPqE8rjCIqYzy5k/oK5BFz5tBwi3S+xU/MG91cyNgYxgmhmBLVc2+lTSxK6o7Kwyox086jk051BBhc+uMY/eiJOEPGWG4RVN+oqdwAkBB+iqMUgN6mkiZJeFgQ39W1Mkwm33j0oIxOjdpeLFP4p45m6ozcLo96VR+LypV7Kst5p65YZG4p0cT3UgWL4DtxDr7fvSs7TvivHunPGPirYaTpDMqsI9jsD5U6oeFsjbzaj0CxfF+PlzjBSnHU/0qqw0hR4ccjliOn7mtDa6MsahpgQee52q4Wyt7ZF4WBZd8bb1V3mpphsnbPXypnzXSYZsss7Bu7dO/kxnhGOe+1AzTqq+w5Z571Xarq6W6O6lmIXj7td3xnGT0C789hWJvta1LVZHgsvDF1ccvr1/T3qmepjgHjNyiIKWWb4RhXHbXtR9htrKC3ciWdG/mhchV4iMD1yKwlraC6vB3/eoqt/NjB8Tb8yT1q9vdIjkS0WaQSkWwUs24Hic4FG2ehTxd26XLoeaiUhhgf6gcACs7VcQEpsTZamjoeQy5H9oZuz8kkkZ0SydseKQ3mFRExuSwqs1ieONjCrhiPw+LJ98Zx6GtBqmpt/Dxp8dy6RZ8bnhDTt67YC+QG2+/pjzOlhLJJeWhe/GO6tmUcJ35uAcj226UPG0OG90W+SRnS3ZERQQNEbi4nEcEajJA8bnPwhep367D8qbe30l8otok7q2X/LhDbIOpY/eb1NMiW/1u+a91SUNJgDOAqoBsNhsMUVePbW6CK3GRgksRu37CpuIDrDJUmMIZzH4T34LHTEiOBJKvGRyx5E+gGK0H+Gegte97qV9kWBI7qI/87hJ8TemenXFZO307UtfuVstNheed8cZI8MY5Zdug8hXu3Z3st/D9Otra8lM3coFCKOFRj9aYUUAadb1n+JVRlGhiLW9j7oRwQlj1CrkH3qCeNpFcvBGueYKjNXogWJcKoA8gKgkWOTwk8qZteAcBJCC3BWSutOimjfijyT0G5rMXWmvBcBE4ir7IG558q3uqokWWRiFA3IOMCsjqtxGtu7O+yZYk9MZwfltVk0LJ4iT0RtFXy0kgLD6Kny/QDHvSqxa0XUwl9FqFhAs8aP3RkUcJKjI+uaVZQvaDZa4cXaRsrHToERgCQTnOcVq7acxQInAFC+vOpbSKyhJSJIyR57kfWiZYbe4UjhHn4djWumm1nIwvn7GkDdU9/e/hPPlj1rJarqDRYPxNIxC46cz/AGNaPVrC4to1kJM8XF4iq7qOe4rz/ttdPHZ262+BMW7xWHTh3zUnvaync5hyrKZhkqGscMXQPZuGXWdTe6vpXUQvlIFYguxz8R6/pg45Vobt4ShtrBIoZicSRoOEHyCft9KyWn65ZzlHvYTaXG/FPEvEpO25HStNp173ZU2kdjdggkNFIOIn14iMfSsXUPlcchbiGCJnib6Bdj067klgVIiGRADx7cO5zn6mmahdJAGsbFmurqTZyu3Lz8lH/mrHtDrQltUOpXNnpQEYzHDIssz79FXIAxg7nNYqW9u9RY2ukwGysnOHn+/L8+vt+VVNpze5VrKjWMj0XJJ+4n7uxZb3VSf8wDMVv7ebDz6dPOobuDuS8cWZrqU8U904OWPkvkB+tWVk8NlC8cTPhfAcPu55n29TVTqmolA0jvltyqk7KPMj+1EtJJ0tU9LW+8lKdcO6wrb2kZduQUEDJ829KuOx/YDVtavjc6sDaWKcwWXvJT7A+EVH/hz2ek1qcX8tpNOA2Y+8XhVv6iT+Vex6ZpN5bookkVAOUcedqb01IxjdTjlZ3iPE5J3aGbBGaLpWn6PZrbWMSRRLvheZPmTzJqzEi4wDQX2ZlHxMfc03hZedEhgOyTmZzeinmlHwqdzQFwBwkA/OnsTnAB260JdyusZbh2B3FXsZlDveXG6odTMqZwWdfwn+1Tafo1oII5tQVZLiUgrE+6pvjOPMYNUXabUbhYJI0ChmygJcKqtjqx2+VUkd/r1zC9zcxQsCzLE0EzcLgZywyDxKCOuM0t4zUu0iOJw88pjw+nLvE4LXavqOkWOozWxiRSmMhRsCQD/elXn1t2yvkhAUWnM8XeRqzFs75JGeeaVJPY75Kb2thepWSSnxtK3EfMVbLCcbTAtjI2rG6P2ltLorCsoSUHh7tzwmtCt6OFcbkgHIzW2d48tOFkAdO6tUiuGI4ijeua8y/wAUezsdtENUtswsh4ZYBurjO7L0B5bdR7V6Va3ka4VyckZ5ZqSaazu4minVJYm2KuoIPyoOVhcC07IuCURuD2nIXzdAj3KqLYd7xEYVCCc8tvP/AMU94hEeEj0Zl5Z616p2i7DadCk82hOLG5kB9UTPMhfuk+Y6V53q9jf6I6/xCAXSsd5YvHxepwQ31B96WS0kgyBhamm4zE/wybo21i0e3jRbiGRp2jVwwIOxGQPpinS6mZ5BDp8SxQDAd+YqfTNFvtbRZbbSZ5IzHGM90yj4R+LAP1rRW3+GerXUKiee1tBxbhyZMD/QuFz7k0IKR7jsr3cSgbkG6w+o3lvFBizZYwNgzHKFvJerN6fnVv2P7JJfMt5ro4YFbiS3ffjPm/mfTkK2Gkf4SWljffbLzVZ72ZRhC8KgR/6RnatbZ9mILZWDXEkmfxYGKa0lPDELuyUkra+ac2GyfpN1ZW9ssMSqiqMDhXFHLqMed3T60KdItIxwjf3POh30qAfi5dHNGaYnJU6R7Srr7ShHMfOo5X4uQ+dVMlsYd4nbhx55qN72SMANyPIivCEH4VF0rjurCZ1hTjmZRk4wTisv2u1210exknvZCicJ7uJD/MmPko6DzbkOlT6jf8a8TysOFThlcqcdeRryzXmtdV1W3thngupkBneQsz5OMBm3O3XlQNV7RHcOIDfqiqaON7sAk/RaLsvpd5r3c6vrI4ft+Us7YDa3gzu4HQnB39M9a0dykP2N5VAjtY//AE1ug6Rr4mPzxjNSyvNEZ2jCxrBbpDAE+FVIHL5frVT2kuuHQO4t1IKRCLH9TDLfkPzrKTzCR+luxstDFG4WWRsuwd3qNpFewXCLHOveAFlGM7nb3pVNe65qelz/AGG1ZO6gRFGV/pGfzzSo/mydFEsCgurvXtPspV7WaRFqVtCwR763YGaDyyw8S/8A2G9H6Hq0hi+06Lc/xW3Td7OUhblByyvR+u2AfStrqdtHqEEWraZM7wSAxXCvu6o3NW/Eueh5ZyK8dutHn0zVXSEPC8RwjqcHYnBHnyoujmc2QiM6Xf8Ak+iWVMcZbd4/sL2DRO0FrqEQMGchijKwwyHqrA8j6Gr+B04QzADhzwnHL1ryrRtYOrTJBqEkVrq+4ivXPCs/kkmOfXfmCc8q3/Z+/e8gkguEMF7bngmic7r+48j1p5DVCa7HCzx0+6UTUxh8TTdqvhp1vKFaUg5ORT4NMsIJiywxmQ794VBP+1DLIY1BYgYO+aIFwCPC23UY3qxzXHqote3sjzNEnLBOMYxSWckE45UFI4DA9SPpTuLkDtj0qvQLKznORqzAgZ2pk0pycc6FaTu/E+w5Co2dyc49a6I1F0pIsp2OTvz6VGXAOWYbfnQssxClmOy8/Kgbq68JOCOntVzIyVTqUt1d93LniynUeVUmraqscJdiSScIFGS56Ko9aF1vVRavFFbxme5c8IjAySfKs/e3cqyusMkc1/JFiadSStkCfgQci3r6+m9VTVCH3cQu/wDjzKvgpzJ4nYam6tqLxsYpQJbrcNbZwlv5d55kfhH+9Y+94bS/Os31zJPOgPCuAqmQqQMAchkjNW74jUwx5OTuxOST5k9TWT1ub7XdLEsmUhYjHTPWgDEW3dIbuO6ZRG50xiwC9Y03UvteiWhTdZo7cFvUr4h/+TXdcaOJ1EpAht1Ekg82OCFHmTsMepoTs/AmnaZotlOV75oGu5Q33AxCoGxyAHFQ+pdrbWP7QthZxusLZN1cjiaVz+EfdB38zisz7LecgdPunol0sHmu2dtDJbrLqHClzKTI6nmOIkgfQilWIury5vLiS4l4neQ5J5UqO9ikPVc5jV6H2H1lo9SXT5iWivoipB5Mcc/pWZ7c6jHb6/BE6Nh4sSHPNgeHiXp0wR1xVj2OQSa/pKSZ7xZWOR5cP+1VH+JMFtO1q0LjjNzcxg5BICuT+pNU05AqWtPY/n0Qk1pGkpkNmt7GQjCQjfiXbG5xsdwduVaHs/qt5I6Wrhm1a3XhgfrcRjJMbHqfI9DtyNY3s/r/ANnZbTUCEOMJKeTe/ka0V6veql1aycM0XiDg4/MVopKcvYHMd4hm6TBxjeWPHhK9G0nW4byCOVG4kkA2OxBzjl0xyNFxzKl3JGFwCMqB615/pV/Jdl720yboHivbfbiLY/zUUc9h4h6ZFaAatBJbJN3qDDbeLO396PpZ2Ttzg9Qgp4XROtuOi18UgfhPPalJcqmOLBY7AVQRavEsasrcQxvilZ332qZppf8ALX4QOv8AvV5i7qjUdloolaQd5Kd+g8qZLMMjgPgHMmgl1OK6+AgRLtkHINBahq0cMOC6gnI4sjGKgIz1U74R1zODv4eFd9xzqkv79oVIBLzuQsUMYyXbnt8s+1DSao0kEklsmIVzxTzngijA6k/ePoN/as5cak0iyxaZK5EgxPfsMSSgj4Yx9xc++epNCz1gaeVBl30HzRMNMXeOTAUl7eGJ5LaxcPettcXyMcQDO8aeZ6E+Y8sUDOy2tuIo9iBlmbffzJ86prnXra2Hc6en2iRdsJsi+7dflVbNBf6m4ku3PCdxEpwg/f50Kwx0wLibvO5TWKjmqiAxtmhd1PVhKGt9OJw3x3H/APP70/s9Z28bpe3cBlijP8q2zvcSdFx5ciT5bURa6TGB/NOcHYdKudPK2UhkjgR2xwguNhn0oCpqiR4Voafgr2M81y7nuoYLiS5cy312wE7DkB0iT0HXHIVQ3CMypbwbxr4nYDZ36n26CtK6STOZJFHEcjljAIxt8tq4lkFGAKEhcWeI7oxnCSfjcs+llMVB48bct6VaT7IKVX+0ORH+Kh7qg7P61daPeyX0sTzzxxt3G4ADkYyfT0qs1Kc3NrpMTszSxd7JNkfedyf0xXoDaF2bUBLm/uZifia3hPCPnU3/AAVo95BI2kXxYpuBOM9MgHYY996hzoWv1AZSD2eK/UDvZeWXVoknh4uJvwjpXbHUb+wAjQGaAfcc54fY1rZtS1XRp2t7ZktWjOGVIVz89vF8qtNKl1DX4++1PS9PuLfO0jWh7yRvJQni+fKrxWOjF7Y+ajVUbHZOyxv/ABBIFM1oz21ym4JJ4h6eoq57Jy/8W6pPLqpkghTBlFs5USsxONunU+teifwkJaRQXOmWGmRk4SCNnkeT3RTufc7Vn9c0Kz0qGa8kgt7J2HFwoMAkZxlA2M70NNXh+ws44BQkVHfwg4V7Ho2gLaH7PGLIhSA8J/mSH8KefkWOfpWLbtFwTtYXeoWsCQkq6vxhpDjbYDkduRqp0ztA8CymZzDG6cT75VT5Dr8t6zlzqdrfalJdTWcsucKq8QAwB+tX0QqWPc0usO6hPSw2BAuV6GO0tu0aKNWtwDzW3geUr6b8IoYasBIssFs9xMT4p9QbwMc7YiHT0JPKszBrJgA+yaSqHzZxn8hXTfa1eOWEkVqp/AvE31NMHlpHvZCR2VcVHK42iise60GoXskx+1a5emTh2USbIo8lSqK6vbzWiYLUPFZb8Wfik9z0HpUlrpCtIJbl3uZfOQk1aRLEpZCyjgBygG4wMmh31TWDTC2wT2k4CSRJVO9EBZ6fHbjYDOPKrSKFiMAYHrUkclugyoOcqPhP3jgfpTjdwjZiw8RUeHqDjH1pe9znHK0kTIohpapIoFX4stU6hVGy49Kge5hhcrI2CMZ/P9jSkvIkdlfiVlXiIK8h51HSSrDI2+SiQfKujNCG9gUKSxw2cELscHBPtmilOQD513SVEOadk+lTsUqlZeuFFLJ3beIknn51GNSe1y8ExhZdw2OQ9uq9fMcxTLhGYcTOQD0FUt/LKgz3rtjkD0rhYJMFUVLWGM6gthB2oFyB/Eba1MmPDMqjxevIg/SjU1q4CqTqkcacXFwRnhyPLZc/OvPE07UmgF5HPEqSH4SzHPuMY6VY9ntI1fVGdRd20MSbyMobiPsOVVyUlhe6z3PiGNK3cnaKz0m0f7NOLi7kU4Ee7McfeZt8V5b2i1q4vbvErNcXhI4YQMonv/3867q2ow2txJp2ipIkjExzXtwcyP5hQNlHtvRug6VDZxmT45nPiduZq6OFkQ1lTpYX1Dy1mO5VLYdn2bMtyC8jHLZq2XS4oU8ShVHM1eABRk7jypvF6V10z3HK0EFDBE2zWqpS3t0G5GBzO/p+4oqEWaNw8Y4hzUe+P1ovhBOSBv6U88K7BVx7VG990QGuHw2UIuYBgKw/6SKjkurcR96MMrNwkhfMZ3J9BROPzrmB5D6Vy4Xi1xG6GWe3Zx/KGSSNgvNf+yfYU+OeDhYiPHCoJHCORIx+dEKBnkPpUqqMAAAD2r1wVAscOyCa4gVvHFw8RIzwDc5/ff5Gu/aLThcBB4F4vhHIHG39vQ0eFGMYH0pcCk/CPpXRYqBa49kGZ7cSSIIwQrcB4VUjOMD9QPmKN4cAYpyRL0VR7CncODipgBdbcJoG1KpMUq8u3X//2Q=="/>
          <p:cNvSpPr>
            <a:spLocks noChangeAspect="1" noChangeArrowheads="1"/>
          </p:cNvSpPr>
          <p:nvPr/>
        </p:nvSpPr>
        <p:spPr bwMode="auto">
          <a:xfrm>
            <a:off x="1679576" y="-593725"/>
            <a:ext cx="9620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1860" name="AutoShape 4" descr="data:image/jpg;base64,/9j/4AAQSkZJRgABAQAAAQABAAD/2wBDAAkGBwgHBgkIBwgKCgkLDRYPDQwMDRsUFRAWIB0iIiAdHx8kKDQsJCYxJx8fLT0tMTU3Ojo6Iys/RD84QzQ5Ojf/2wBDAQoKCg0MDRoPDxo3JR8lNzc3Nzc3Nzc3Nzc3Nzc3Nzc3Nzc3Nzc3Nzc3Nzc3Nzc3Nzc3Nzc3Nzc3Nzc3Nzc3Nzf/wAARCAC+AJMDASIAAhEBAxEB/8QAHAAAAQUBAQEAAAAAAAAAAAAABAACAwUGAQcI/8QAQBAAAgEDAgMGAwYEBAUFAQAAAQIDAAQRBSESMUEGEyJRYXEygZEUQlKhsdEVI2LBBzNy4RZDkvDxJCVjgqLS/8QAGwEAAgMBAQEAAAAAAAAAAAAABAUCAwYBAAf/xAAyEQABAwMCBAMHBAMBAAAAAAABAAIDBBEhEjEFE0FRImGBFCMycaHB8AaRsdEV4fGi/9oADAMBAAIRAxEAPwCF14TkcqYzcqlOeWMVCRv70re2xX0wea6rfnyrhdS3MZ9TRVvaxQ232+8DNCxKwQqcGdhz36IOp60DM5vG4ZMLGp/y4gEUHyAH6nJ9alCxridRwOqVyVz3PLadmq3Umy6ZFwVUMxBweAZx86kjdW5Z22IIwadp1tNdMlpbhGlHEBxMFGF571DGweXjTkFwffmK7LG2zgBspR1ep4bqz1Ha6nJroPOpFtp3tJLqOJmgiOHkyABvjYcz64qGGOWdmSGKSRguSsaliB645UK0EYRXtUJBOoY3RFvFJdXUNvB/mStwL5DzPyGT8qZOiw3U0STiVEcqH4OHONj1PX1ojT3azsZ74NiVybe3I5qx3dvkNvc0BhVwOmNt66S4uI6ff8+6DhkM1Q5wd4BjyJTzLwHYcRPIA4pNIVQFlBJOOEHnUfJyyDjAHCwB3FMlkPgfu2wpOSwwN9quZFezSPzspyzWBcD/AM7qRWZpSjY2AOxztXG8cw4QTjchQTj6UXpltCRLcXruttFgylNmlY/Ci+/6VLJrN2wMVmRY2wGFit8A49X5k+tckPjs0KhlXMToiFyNydh5IDvM7CnZxTe9mnlLyyNIAuA0jZJOfPmfnXGIJIBBI578q5Ncu0j1R9POXtHMsD/PyTwcmng0xRtmnZFdcQBpCIKfxUqZxClUdAXrKbh7wZ607T7L7ffRW3FwhstI34UHxH+3zph2wRzqwteK20HUbwDEtwy2yHyU/F+p+lemkcGXbucD1S3iEzo4dLd3YVbqN2t9emWMKtuo7u3TokY5Y9+f0qujfuwVXxSBj4euc/py3op2VAMnHkPSuxhZsKj/ABsEBB3BJx/epRO0ttpwvaGQxANdYtBumNbPFbQ/aIiY5cmOQnZ8Z4j5jfNKBXa0uGRQrKqvFjOw4gvCRy3DZz6Ubrbq95PFGvDHEfssI/Ci+H9ck08JENNU8a97cTA8IYEhEB3x08R/IVITHQHEbpY/VIxlzk2tb87KCNFtdKlIwDc+HJ5tHGcsfcvgD2NTX2IIPsSZ4YgHuAOckxGSPUDIUDzyaGupncQLGuWWBIsHICFSSTnqDnPzNTwutxrkErgpDJdpI6uRnJfJGQdwK4WX8biOpQ4aW3Oknc7YvsP7U81txXiWEUipDZRlZZW5JgcUj+p4tvXAoC5uUnVorJe6iO3mxHm7cyfTkOWKJjk4VvlnYI86Fct+IS8TKT0zgjfyoJ2aRXLBhGuSd939BU4m2dc7DqpwsBFnbAYHpkqfSrZLm6klleSK1CM8zrjwKBsdxzJGMdajfIiHGMPgA7cjR91i3RbGMjhjb+cR/wAyUDf5LyA9DUJHdW6zMP5kjlINvhxjjf3GQo9STzFUvcZH3dhFU0jomGTfVgBATTmOJbYIyIkjSA4xuyqPLyU/WlGolXxcRIPVsj5Uda2qOryzFo7aEDjKDLEnki+ZPryG9O7qS8buLaGCAMMjwg92BuWaRsnbz29qIdUMc3SBbzVTb073EeIDJ6AHsFyxtlmZjK/dW8IDzyj7q9AP6jyApl/dC8uUMcSxQxLwRRD7ie/UnmafcyC5kgsLEOYBIOHo0rE4LkeZ6DkoqJYBJqAtLU8avP3SSkfEC2AcDnQ7IyBqB/55q+Ooj53MnBBAuB0ATXYAcIqPkK4diVOMqSCQcg49a6K40WOU+Y4OaHDqkATvmlTqVW3C7qUm42qyuj/7BpSEnxzzyMfbiH96r18XvR8wE2gQKDvaXTo/tICVPtkihdVy2+wP2KS8TuHRnzVXGcQrNwkyTHIUeXMAHyxvUfFxSRyqT/MG+OYOMg++xpzSdzFEpXM0Jx3YBy22Mjb2/OoUfguIEgbvHRQQFUkueuAN+WdqYOYRdwHf9vyyodUMY2ztsfvj/aJnd7i6FxKYzMQS5RSvEdssd+ftih3uIbYt/IKAAY4BniON/r61G0gSV3mDRNyVGPIdBmjtLsWv7qGKSCV4WYB0X4nHkPL3pc+fTcOOyIjmpmQ624IXdHsJNWDzSs8NqhwOE4LH6bfLJ8q09t2OsZIG76G5UEfFFHgL/wBTZNaq3torCITXQjjKr4URQFjHkP3rzrtP291W6umTQZpILSJuEutv3hkYc+f3aFgLpZbnASWarmqDhQ9orS50y6FxJPHNbsfFMg4WY8ssueftQrLkMGJ3BBwaubPs1rXaeyFxqM8VhE2CykcRzjnjbAwR+1V2oWcumX8tjcFWaMDEi8mHsaK5jiAXFMeFVDMwOUZEkkxuHILtzABAyeZ5nc0XqUZjj09ceBbCNgfVmYt+f6VGhGFycYoxomvtNhWLxXNgpRoxzeEnII8yOvzrzpS4gu+X9KydjKaSNwHhBP1Ql46wWENsFYyRStLICpAbiUEHPLYbYNOu2+xWa2h3nkVZLsqPPdYx6DYnzzTb7gmd2DjhkVRkb48I/wC8U25ka8uprkjgjbxyZOcHGMAjmNvSr2gPNgNr3VBgIe0k3ac+q7BgpHHZhpry58BYAr3YOxRfU9W8sgedSScNpm0sMz3r5jeeIZ4M7FIwPzah7KZ4WSZVLMYmQ4bBAZSMj1HOlb3TW1qIIQVnmYqzRA8RXA4VXrgnOcddqnynEm35/oKqoa5jruyDbJ2Pz8h2Un8E1AeHuou8H/JE6F/bhzz9Kr98gDPrnpRlxYLaoBJMougwJhjAPdD+phyb0FDsZHdpJjmR2LMfMnnUL2bcm6bUM8z3G5u229rJm/nSp2KVQ1prhFIwO/Sio34OMhS8UqcE0ecFxzBB6Mp3FVykqR9KKQ9DvVANkDU07ZmaXKGS4KuY40knYnCsqFcj+oH4fXmK7HEykSuxWbiDh4zgoenCfSiCBSC5q/ni1gLIeOmIFpHavRWMGp3Mcxe+VbiIgcMgjBYe45/MVdWXaewtICYbclzzIjIOPbG9ZUlvPpjlTCZGGONsA0Nymh2oFDv4Yx/WwVlrutXmtfyFDpC53jXZ32/IVm9TeLT7ENwZhjdA4j5BeL9P3qxZ5IVZUYjiG/qKbDZG9UxNGpjZcMCMgjy/tVtPTulk0jquyQw0kDnE2Ft+qPl7azauHttHjU2ihUa4cEcYBOAF88YyeVDXdne3k63Uzo8uCGOCM7Yq703QIrC3SJIVHkqrsParJbJFQca8R6Z2+vpWli4VSRt8QuViRXTNeHxm1liyssLhJl4W6AkHPzqVHZGR42aOdDlJV2Za0mp20MNrx3KLwncs2Tv9edYLU+0kccohs4453XY8KjC/6jvv6DNLK2kZC73Z9FpqLi4qYiKhvr0KvZphNITc2lu8hGXmUtExPqF2J+VDmJJuES5Kq2e7Vjgn1qouu1F4LqFZra2ghKReGEFSpKAk+vP8hV2l1M8k0Kzl+5fhY8VChxiOkYRNKynm+H9iTZMdG5cJPyp8Ups5GmAYOInCMBko5GAR+ftXXzkniJ+dQSO3nVHMGrOU0lh58Zj2UecqQq8Kg+EdcetMxTxtnPWuV5ztTromJnLaG9k3BpVJjypV3SVZdMQg86lXJprRjmOdOHh2Jqi6iSFNGpI3NPXJ3B2obvTkpH4m22HSi4LaaU7nAPLh3P1o+m4bPUDU0WHmlFbxWmpcPdc9huk5HD/ekqE4658t6sYNMB4WZWbpxNvRtvppkccYwv6U3i4Kxo94/wDZZ6f9SvOIWepVONPuLpxwKFAVcl+m3StFpthHbDIXiaMZz+I8hREoht41UEAcO7Hrj0rH9qO1qaerW9nOv2gDJOclPIe9F8uGmYXNFv5KVSVNTXPDHm/8Bbaa4t4TxXNxDESMqruq5+R51V6rrlnYWzTCaKbC5XhcFVHmSOXl5141bGfULxpLmV5Sx4nLniY+m9W2pxW8lj3LqVC4OEOASOWfOlcvEyDpaLJtFwO7NZKH7SdprzXJXId1hPhUDZmz0/pHpzPWh7WMWsPAMZx4scs+VVZV0mMYBbG6+3n9DV1p1nPcK8txIIbZBmWXh2Qf3byAoN7rLjYXPOkDZWKKi37X9xGGt7RIgv8A8sndrwIPPcZPoKf2ekmbUbsSuW417w5H3i2/60LJe/xScvEhisbONVhj9eEDJ8ztzqw7JRLLPqE8rjCIqYzy5k/oK5BFz5tBwi3S+xU/MG91cyNgYxgmhmBLVc2+lTSxK6o7Kwyox086jk051BBhc+uMY/eiJOEPGWG4RVN+oqdwAkBB+iqMUgN6mkiZJeFgQ39W1Mkwm33j0oIxOjdpeLFP4p45m6ozcLo96VR+LypV7Kst5p65YZG4p0cT3UgWL4DtxDr7fvSs7TvivHunPGPirYaTpDMqsI9jsD5U6oeFsjbzaj0CxfF+PlzjBSnHU/0qqw0hR4ccjliOn7mtDa6MsahpgQee52q4Wyt7ZF4WBZd8bb1V3mpphsnbPXypnzXSYZsss7Bu7dO/kxnhGOe+1AzTqq+w5Z571Xarq6W6O6lmIXj7td3xnGT0C789hWJvta1LVZHgsvDF1ccvr1/T3qmepjgHjNyiIKWWb4RhXHbXtR9htrKC3ciWdG/mhchV4iMD1yKwlraC6vB3/eoqt/NjB8Tb8yT1q9vdIjkS0WaQSkWwUs24Hic4FG2ehTxd26XLoeaiUhhgf6gcACs7VcQEpsTZamjoeQy5H9oZuz8kkkZ0SydseKQ3mFRExuSwqs1ieONjCrhiPw+LJ98Zx6GtBqmpt/Dxp8dy6RZ8bnhDTt67YC+QG2+/pjzOlhLJJeWhe/GO6tmUcJ35uAcj226UPG0OG90W+SRnS3ZERQQNEbi4nEcEajJA8bnPwhep367D8qbe30l8otok7q2X/LhDbIOpY/eb1NMiW/1u+a91SUNJgDOAqoBsNhsMUVePbW6CK3GRgksRu37CpuIDrDJUmMIZzH4T34LHTEiOBJKvGRyx5E+gGK0H+Gegte97qV9kWBI7qI/87hJ8TemenXFZO307UtfuVstNheed8cZI8MY5Zdug8hXu3Z3st/D9Otra8lM3coFCKOFRj9aYUUAadb1n+JVRlGhiLW9j7oRwQlj1CrkH3qCeNpFcvBGueYKjNXogWJcKoA8gKgkWOTwk8qZteAcBJCC3BWSutOimjfijyT0G5rMXWmvBcBE4ir7IG558q3uqokWWRiFA3IOMCsjqtxGtu7O+yZYk9MZwfltVk0LJ4iT0RtFXy0kgLD6Kny/QDHvSqxa0XUwl9FqFhAs8aP3RkUcJKjI+uaVZQvaDZa4cXaRsrHToERgCQTnOcVq7acxQInAFC+vOpbSKyhJSJIyR57kfWiZYbe4UjhHn4djWumm1nIwvn7GkDdU9/e/hPPlj1rJarqDRYPxNIxC46cz/AGNaPVrC4to1kJM8XF4iq7qOe4rz/ttdPHZ262+BMW7xWHTh3zUnvaync5hyrKZhkqGscMXQPZuGXWdTe6vpXUQvlIFYguxz8R6/pg45Vobt4ShtrBIoZicSRoOEHyCft9KyWn65ZzlHvYTaXG/FPEvEpO25HStNp173ZU2kdjdggkNFIOIn14iMfSsXUPlcchbiGCJnib6Bdj067klgVIiGRADx7cO5zn6mmahdJAGsbFmurqTZyu3Lz8lH/mrHtDrQltUOpXNnpQEYzHDIssz79FXIAxg7nNYqW9u9RY2ukwGysnOHn+/L8+vt+VVNpze5VrKjWMj0XJJ+4n7uxZb3VSf8wDMVv7ebDz6dPOobuDuS8cWZrqU8U904OWPkvkB+tWVk8NlC8cTPhfAcPu55n29TVTqmolA0jvltyqk7KPMj+1EtJJ0tU9LW+8lKdcO6wrb2kZduQUEDJ829KuOx/YDVtavjc6sDaWKcwWXvJT7A+EVH/hz2ek1qcX8tpNOA2Y+8XhVv6iT+Vex6ZpN5bookkVAOUcedqb01IxjdTjlZ3iPE5J3aGbBGaLpWn6PZrbWMSRRLvheZPmTzJqzEi4wDQX2ZlHxMfc03hZedEhgOyTmZzeinmlHwqdzQFwBwkA/OnsTnAB260JdyusZbh2B3FXsZlDveXG6odTMqZwWdfwn+1Tafo1oII5tQVZLiUgrE+6pvjOPMYNUXabUbhYJI0ChmygJcKqtjqx2+VUkd/r1zC9zcxQsCzLE0EzcLgZywyDxKCOuM0t4zUu0iOJw88pjw+nLvE4LXavqOkWOozWxiRSmMhRsCQD/elXn1t2yvkhAUWnM8XeRqzFs75JGeeaVJPY75Kb2thepWSSnxtK3EfMVbLCcbTAtjI2rG6P2ltLorCsoSUHh7tzwmtCt6OFcbkgHIzW2d48tOFkAdO6tUiuGI4ijeua8y/wAUezsdtENUtswsh4ZYBurjO7L0B5bdR7V6Va3ka4VyckZ5ZqSaazu4minVJYm2KuoIPyoOVhcC07IuCURuD2nIXzdAj3KqLYd7xEYVCCc8tvP/AMU94hEeEj0Zl5Z616p2i7DadCk82hOLG5kB9UTPMhfuk+Y6V53q9jf6I6/xCAXSsd5YvHxepwQ31B96WS0kgyBhamm4zE/wybo21i0e3jRbiGRp2jVwwIOxGQPpinS6mZ5BDp8SxQDAd+YqfTNFvtbRZbbSZ5IzHGM90yj4R+LAP1rRW3+GerXUKiee1tBxbhyZMD/QuFz7k0IKR7jsr3cSgbkG6w+o3lvFBizZYwNgzHKFvJerN6fnVv2P7JJfMt5ro4YFbiS3ffjPm/mfTkK2Gkf4SWljffbLzVZ72ZRhC8KgR/6RnatbZ9mILZWDXEkmfxYGKa0lPDELuyUkra+ac2GyfpN1ZW9ssMSqiqMDhXFHLqMed3T60KdItIxwjf3POh30qAfi5dHNGaYnJU6R7Srr7ShHMfOo5X4uQ+dVMlsYd4nbhx55qN72SMANyPIivCEH4VF0rjurCZ1hTjmZRk4wTisv2u1210exknvZCicJ7uJD/MmPko6DzbkOlT6jf8a8TysOFThlcqcdeRryzXmtdV1W3thngupkBneQsz5OMBm3O3XlQNV7RHcOIDfqiqaON7sAk/RaLsvpd5r3c6vrI4ft+Us7YDa3gzu4HQnB39M9a0dykP2N5VAjtY//AE1ug6Rr4mPzxjNSyvNEZ2jCxrBbpDAE+FVIHL5frVT2kuuHQO4t1IKRCLH9TDLfkPzrKTzCR+luxstDFG4WWRsuwd3qNpFewXCLHOveAFlGM7nb3pVNe65qelz/AGG1ZO6gRFGV/pGfzzSo/mydFEsCgurvXtPspV7WaRFqVtCwR763YGaDyyw8S/8A2G9H6Hq0hi+06Lc/xW3Td7OUhblByyvR+u2AfStrqdtHqEEWraZM7wSAxXCvu6o3NW/Eueh5ZyK8dutHn0zVXSEPC8RwjqcHYnBHnyoujmc2QiM6Xf8Ak+iWVMcZbd4/sL2DRO0FrqEQMGchijKwwyHqrA8j6Gr+B04QzADhzwnHL1ryrRtYOrTJBqEkVrq+4ivXPCs/kkmOfXfmCc8q3/Z+/e8gkguEMF7bngmic7r+48j1p5DVCa7HCzx0+6UTUxh8TTdqvhp1vKFaUg5ORT4NMsIJiywxmQ794VBP+1DLIY1BYgYO+aIFwCPC23UY3qxzXHqote3sjzNEnLBOMYxSWckE45UFI4DA9SPpTuLkDtj0qvQLKznORqzAgZ2pk0pycc6FaTu/E+w5Co2dyc49a6I1F0pIsp2OTvz6VGXAOWYbfnQssxClmOy8/Kgbq68JOCOntVzIyVTqUt1d93LniynUeVUmraqscJdiSScIFGS56Ko9aF1vVRavFFbxme5c8IjAySfKs/e3cqyusMkc1/JFiadSStkCfgQci3r6+m9VTVCH3cQu/wDjzKvgpzJ4nYam6tqLxsYpQJbrcNbZwlv5d55kfhH+9Y+94bS/Os31zJPOgPCuAqmQqQMAchkjNW74jUwx5OTuxOST5k9TWT1ub7XdLEsmUhYjHTPWgDEW3dIbuO6ZRG50xiwC9Y03UvteiWhTdZo7cFvUr4h/+TXdcaOJ1EpAht1Ekg82OCFHmTsMepoTs/AmnaZotlOV75oGu5Q33AxCoGxyAHFQ+pdrbWP7QthZxusLZN1cjiaVz+EfdB38zisz7LecgdPunol0sHmu2dtDJbrLqHClzKTI6nmOIkgfQilWIury5vLiS4l4neQ5J5UqO9ikPVc5jV6H2H1lo9SXT5iWivoipB5Mcc/pWZ7c6jHb6/BE6Nh4sSHPNgeHiXp0wR1xVj2OQSa/pKSZ7xZWOR5cP+1VH+JMFtO1q0LjjNzcxg5BICuT+pNU05AqWtPY/n0Qk1pGkpkNmt7GQjCQjfiXbG5xsdwduVaHs/qt5I6Wrhm1a3XhgfrcRjJMbHqfI9DtyNY3s/r/ANnZbTUCEOMJKeTe/ka0V6veql1aycM0XiDg4/MVopKcvYHMd4hm6TBxjeWPHhK9G0nW4byCOVG4kkA2OxBzjl0xyNFxzKl3JGFwCMqB615/pV/Jdl720yboHivbfbiLY/zUUc9h4h6ZFaAatBJbJN3qDDbeLO396PpZ2Ttzg9Qgp4XROtuOi18UgfhPPalJcqmOLBY7AVQRavEsasrcQxvilZ332qZppf8ALX4QOv8AvV5i7qjUdloolaQd5Kd+g8qZLMMjgPgHMmgl1OK6+AgRLtkHINBahq0cMOC6gnI4sjGKgIz1U74R1zODv4eFd9xzqkv79oVIBLzuQsUMYyXbnt8s+1DSao0kEklsmIVzxTzngijA6k/ePoN/as5cak0iyxaZK5EgxPfsMSSgj4Yx9xc++epNCz1gaeVBl30HzRMNMXeOTAUl7eGJ5LaxcPettcXyMcQDO8aeZ6E+Y8sUDOy2tuIo9iBlmbffzJ86prnXra2Hc6en2iRdsJsi+7dflVbNBf6m4ku3PCdxEpwg/f50Kwx0wLibvO5TWKjmqiAxtmhd1PVhKGt9OJw3x3H/APP70/s9Z28bpe3cBlijP8q2zvcSdFx5ciT5bURa6TGB/NOcHYdKudPK2UhkjgR2xwguNhn0oCpqiR4Voafgr2M81y7nuoYLiS5cy312wE7DkB0iT0HXHIVQ3CMypbwbxr4nYDZ36n26CtK6STOZJFHEcjljAIxt8tq4lkFGAKEhcWeI7oxnCSfjcs+llMVB48bct6VaT7IKVX+0ORH+Kh7qg7P61daPeyX0sTzzxxt3G4ADkYyfT0qs1Kc3NrpMTszSxd7JNkfedyf0xXoDaF2bUBLm/uZifia3hPCPnU3/AAVo95BI2kXxYpuBOM9MgHYY996hzoWv1AZSD2eK/UDvZeWXVoknh4uJvwjpXbHUb+wAjQGaAfcc54fY1rZtS1XRp2t7ZktWjOGVIVz89vF8qtNKl1DX4++1PS9PuLfO0jWh7yRvJQni+fKrxWOjF7Y+ajVUbHZOyxv/ABBIFM1oz21ym4JJ4h6eoq57Jy/8W6pPLqpkghTBlFs5USsxONunU+teifwkJaRQXOmWGmRk4SCNnkeT3RTufc7Vn9c0Kz0qGa8kgt7J2HFwoMAkZxlA2M70NNXh+ws44BQkVHfwg4V7Ho2gLaH7PGLIhSA8J/mSH8KefkWOfpWLbtFwTtYXeoWsCQkq6vxhpDjbYDkduRqp0ztA8CymZzDG6cT75VT5Dr8t6zlzqdrfalJdTWcsucKq8QAwB+tX0QqWPc0usO6hPSw2BAuV6GO0tu0aKNWtwDzW3geUr6b8IoYasBIssFs9xMT4p9QbwMc7YiHT0JPKszBrJgA+yaSqHzZxn8hXTfa1eOWEkVqp/AvE31NMHlpHvZCR2VcVHK42iise60GoXskx+1a5emTh2USbIo8lSqK6vbzWiYLUPFZb8Wfik9z0HpUlrpCtIJbl3uZfOQk1aRLEpZCyjgBygG4wMmh31TWDTC2wT2k4CSRJVO9EBZ6fHbjYDOPKrSKFiMAYHrUkclugyoOcqPhP3jgfpTjdwjZiw8RUeHqDjH1pe9znHK0kTIohpapIoFX4stU6hVGy49Kge5hhcrI2CMZ/P9jSkvIkdlfiVlXiIK8h51HSSrDI2+SiQfKujNCG9gUKSxw2cELscHBPtmilOQD513SVEOadk+lTsUqlZeuFFLJ3beIknn51GNSe1y8ExhZdw2OQ9uq9fMcxTLhGYcTOQD0FUt/LKgz3rtjkD0rhYJMFUVLWGM6gthB2oFyB/Eba1MmPDMqjxevIg/SjU1q4CqTqkcacXFwRnhyPLZc/OvPE07UmgF5HPEqSH4SzHPuMY6VY9ntI1fVGdRd20MSbyMobiPsOVVyUlhe6z3PiGNK3cnaKz0m0f7NOLi7kU4Ee7McfeZt8V5b2i1q4vbvErNcXhI4YQMonv/3867q2ow2txJp2ipIkjExzXtwcyP5hQNlHtvRug6VDZxmT45nPiduZq6OFkQ1lTpYX1Dy1mO5VLYdn2bMtyC8jHLZq2XS4oU8ShVHM1eABRk7jypvF6V10z3HK0EFDBE2zWqpS3t0G5GBzO/p+4oqEWaNw8Y4hzUe+P1ovhBOSBv6U88K7BVx7VG990QGuHw2UIuYBgKw/6SKjkurcR96MMrNwkhfMZ3J9BROPzrmB5D6Vy4Xi1xG6GWe3Zx/KGSSNgvNf+yfYU+OeDhYiPHCoJHCORIx+dEKBnkPpUqqMAAAD2r1wVAscOyCa4gVvHFw8RIzwDc5/ff5Gu/aLThcBB4F4vhHIHG39vQ0eFGMYH0pcCk/CPpXRYqBa49kGZ7cSSIIwQrcB4VUjOMD9QPmKN4cAYpyRL0VR7CncODipgBdbcJoG1KpMUq8u3X//2Q=="/>
          <p:cNvSpPr>
            <a:spLocks noChangeAspect="1" noChangeArrowheads="1"/>
          </p:cNvSpPr>
          <p:nvPr/>
        </p:nvSpPr>
        <p:spPr bwMode="auto">
          <a:xfrm>
            <a:off x="1679576" y="-593725"/>
            <a:ext cx="962025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1862" name="Picture 6" descr="http://www.scls.lib.wi.us/sun/images/CinderEdna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0"/>
            <a:ext cx="5297805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21805" y="48360"/>
            <a:ext cx="38461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KEEP THE PRINTS!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2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Determining relationship between height and shoe length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</a:rPr>
              <a:t>~ scatter plots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Decorated shoe prints ~ box plots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6488668"/>
            <a:ext cx="180530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CC00"/>
                </a:solidFill>
                <a:latin typeface="KG Ten Thousand Reasons" pitchFamily="2" charset="0"/>
              </a:rPr>
              <a:t>(6.SP.4, 8.SP.1)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878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2" y="0"/>
            <a:ext cx="5812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934200" y="21336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Vivid art work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Colorful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</a:rPr>
              <a:t>Square numbers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6488668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CC00"/>
                </a:solidFill>
                <a:latin typeface="KG Ten Thousand Reasons" pitchFamily="2" charset="0"/>
              </a:rPr>
              <a:t>(6.EE.1)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75120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im and the beanst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5" y="1459831"/>
            <a:ext cx="2638692" cy="303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73054" y="1540042"/>
            <a:ext cx="58232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Jim and the Beanstalk is used for proportional reasoning activities.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86358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210</Words>
  <Application>Microsoft Office PowerPoint</Application>
  <PresentationFormat>Widescreen</PresentationFormat>
  <Paragraphs>40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KG Ten Thousand Reasons</vt:lpstr>
      <vt:lpstr>1_Office Theme</vt:lpstr>
      <vt:lpstr>2_Office Theme</vt:lpstr>
      <vt:lpstr>Default Design</vt:lpstr>
      <vt:lpstr>1_Default Design</vt:lpstr>
      <vt:lpstr>2_Default Design</vt:lpstr>
      <vt:lpstr>3_Default Design</vt:lpstr>
      <vt:lpstr>PowerPoint Presentation</vt:lpstr>
      <vt:lpstr>Who is this CANDICE BRUCKE?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of Oconee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Candice Brucke</dc:creator>
  <cp:lastModifiedBy>Candice Brucke</cp:lastModifiedBy>
  <cp:revision>9</cp:revision>
  <dcterms:created xsi:type="dcterms:W3CDTF">2016-11-30T23:59:21Z</dcterms:created>
  <dcterms:modified xsi:type="dcterms:W3CDTF">2016-12-01T03:06:17Z</dcterms:modified>
</cp:coreProperties>
</file>